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16A46F-614F-4B28-A08B-C3536AC79B6C}" type="datetimeFigureOut">
              <a:rPr lang="en-US" smtClean="0"/>
              <a:pPr/>
              <a:t>3/11/2010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F2C0B5-2F0F-4F54-B01C-3CF574DC8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number Devil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Hans Magnus </a:t>
            </a:r>
            <a:r>
              <a:rPr lang="en-CA" dirty="0" err="1" smtClean="0"/>
              <a:t>Enzensberger's</a:t>
            </a:r>
            <a:endParaRPr lang="en-CA" dirty="0" smtClean="0"/>
          </a:p>
          <a:p>
            <a:r>
              <a:rPr lang="en-CA" dirty="0" smtClean="0"/>
              <a:t>By: Wyatt Hansen 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Number Devil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number devil is a book that teaches you ways to learn math</a:t>
            </a:r>
          </a:p>
          <a:p>
            <a:r>
              <a:rPr lang="en-CA" dirty="0" smtClean="0"/>
              <a:t>Helps the reader learn math</a:t>
            </a:r>
          </a:p>
          <a:p>
            <a:endParaRPr lang="en-CA" dirty="0"/>
          </a:p>
        </p:txBody>
      </p:sp>
      <p:pic>
        <p:nvPicPr>
          <p:cNvPr id="17410" name="Picture 2" descr="http://www.kzp.de/images/m_zahlenteuf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286124"/>
            <a:ext cx="1609725" cy="1905000"/>
          </a:xfrm>
          <a:prstGeom prst="rect">
            <a:avLst/>
          </a:prstGeom>
          <a:noFill/>
        </p:spPr>
      </p:pic>
      <p:pic>
        <p:nvPicPr>
          <p:cNvPr id="17412" name="Picture 4" descr="http://www.kzp.de/images/m_zahlenteuf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72008"/>
            <a:ext cx="1609725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story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Boy has 12 dreams</a:t>
            </a:r>
          </a:p>
          <a:p>
            <a:r>
              <a:rPr lang="en-CA" dirty="0" smtClean="0"/>
              <a:t>Number devil is in the </a:t>
            </a:r>
            <a:r>
              <a:rPr lang="en-CA" dirty="0" smtClean="0"/>
              <a:t>dreams</a:t>
            </a:r>
            <a:endParaRPr lang="en-CA" dirty="0" smtClean="0"/>
          </a:p>
          <a:p>
            <a:r>
              <a:rPr lang="en-CA" dirty="0" smtClean="0"/>
              <a:t>Devil helps with math problems</a:t>
            </a:r>
            <a:endParaRPr lang="en-CA" dirty="0"/>
          </a:p>
        </p:txBody>
      </p:sp>
      <p:pic>
        <p:nvPicPr>
          <p:cNvPr id="16386" name="Picture 2" descr="http://cdn.overstock.com/images/products/bnt/FC0805062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286124"/>
            <a:ext cx="1571636" cy="2328804"/>
          </a:xfrm>
          <a:prstGeom prst="rect">
            <a:avLst/>
          </a:prstGeom>
          <a:noFill/>
        </p:spPr>
      </p:pic>
      <p:pic>
        <p:nvPicPr>
          <p:cNvPr id="16388" name="Picture 4" descr="http://cdn.overstock.com/images/products/bnt/FC0805062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00438"/>
            <a:ext cx="1436666" cy="2128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 think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 think this book is great fir the ages 9-14 because it goes through real math problem over the 12 dreams. I would recommend this book to people that want to learn more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pPr algn="ctr"/>
            <a:r>
              <a:rPr lang="en-CA" dirty="0" smtClean="0"/>
              <a:t>The Number Devil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89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The number Devil</vt:lpstr>
      <vt:lpstr>The Number Devil</vt:lpstr>
      <vt:lpstr>The story</vt:lpstr>
      <vt:lpstr>What I think</vt:lpstr>
      <vt:lpstr>Resources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number Devil</dc:title>
  <dc:creator>hansenw</dc:creator>
  <cp:lastModifiedBy>hansenw</cp:lastModifiedBy>
  <cp:revision>2</cp:revision>
  <dcterms:created xsi:type="dcterms:W3CDTF">2010-02-27T18:51:29Z</dcterms:created>
  <dcterms:modified xsi:type="dcterms:W3CDTF">2010-03-11T21:00:34Z</dcterms:modified>
</cp:coreProperties>
</file>